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39" autoAdjust="0"/>
  </p:normalViewPr>
  <p:slideViewPr>
    <p:cSldViewPr>
      <p:cViewPr varScale="1">
        <p:scale>
          <a:sx n="78" d="100"/>
          <a:sy n="78" d="100"/>
        </p:scale>
        <p:origin x="-149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47294-6A1D-4B25-B705-91EF52C400CB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8EB48-B624-41AE-A7FF-ADB567F69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Tial</a:t>
            </a:r>
            <a:r>
              <a:rPr lang="en-US" dirty="0" smtClean="0"/>
              <a:t> </a:t>
            </a:r>
            <a:r>
              <a:rPr lang="en-US" dirty="0" err="1" smtClean="0"/>
              <a:t>tetelel</a:t>
            </a:r>
            <a:r>
              <a:rPr lang="en-US" dirty="0" smtClean="0"/>
              <a:t> a </a:t>
            </a:r>
            <a:r>
              <a:rPr lang="en-US" dirty="0" err="1" smtClean="0"/>
              <a:t>omesuub</a:t>
            </a:r>
            <a:r>
              <a:rPr lang="en-US" baseline="0" dirty="0" smtClean="0"/>
              <a:t> a mo </a:t>
            </a:r>
            <a:r>
              <a:rPr lang="en-US" baseline="0" dirty="0" err="1" smtClean="0"/>
              <a:t>osisecheklii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ngalek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</a:t>
            </a:r>
            <a:r>
              <a:rPr lang="en-US" baseline="0" dirty="0" smtClean="0"/>
              <a:t> mo </a:t>
            </a:r>
            <a:r>
              <a:rPr lang="en-US" baseline="0" dirty="0" err="1" smtClean="0"/>
              <a:t>medengei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kakerous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bliongel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a charm ma </a:t>
            </a:r>
            <a:r>
              <a:rPr lang="en-US" baseline="0" dirty="0" err="1" smtClean="0"/>
              <a:t>dellomel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daob</a:t>
            </a:r>
            <a:r>
              <a:rPr lang="en-US" baseline="0" dirty="0" smtClean="0"/>
              <a:t>. Tia el </a:t>
            </a:r>
            <a:r>
              <a:rPr lang="en-US" baseline="0" dirty="0" err="1" smtClean="0"/>
              <a:t>tetelel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omesuub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klou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ultutelel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ngalk</a:t>
            </a:r>
            <a:r>
              <a:rPr lang="en-US" baseline="0" dirty="0" smtClean="0"/>
              <a:t> a mo </a:t>
            </a:r>
            <a:r>
              <a:rPr lang="en-US" baseline="0" dirty="0" err="1" smtClean="0"/>
              <a:t>sebchel</a:t>
            </a:r>
            <a:r>
              <a:rPr lang="en-US" baseline="0" dirty="0" smtClean="0"/>
              <a:t> e mo </a:t>
            </a:r>
            <a:r>
              <a:rPr lang="en-US" baseline="0" dirty="0" err="1" smtClean="0"/>
              <a:t>beot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ngii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melangch</a:t>
            </a:r>
            <a:r>
              <a:rPr lang="en-US" baseline="0" dirty="0" smtClean="0"/>
              <a:t> a charm ma </a:t>
            </a:r>
            <a:r>
              <a:rPr lang="en-US" baseline="0" dirty="0" err="1" smtClean="0"/>
              <a:t>dellomel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daob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EB48-B624-41AE-A7FF-ADB567F693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ongekad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dirrek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phylum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cnidara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siasing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siasing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chimong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teblong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edead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Ongeim’l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Tketau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Ngkang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Moon jellyfish ea genus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Aurelia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dirkak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medangch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species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mauchul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lluches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sp.4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A2F971-DA0F-4F41-8749-2F2CED22DC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517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Ngkang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cheririich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ongekad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dirrek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phylum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cnidaria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genus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Mastigias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a species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papua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 subspecies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etpisoni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Ngongkiklii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president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Belau el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Ngiratkel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Etpison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A2F971-DA0F-4F41-8749-2F2CED22DC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204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Sensei: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bomousbech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taem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mesterir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rengalk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skuul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techall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mo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dirrek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bomoruul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suobel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domekedong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kmo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“Classification Activity Book”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A2F971-DA0F-4F41-8749-2F2CED22DC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20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meklou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bliongel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mlokdubech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lokiu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omesuub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luruul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Carolus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Linnaeus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Sweden.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Ngkang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milsuub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meliakl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dellomel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charm 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dirrek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omechobech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loltirakl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blebelel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katelengel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teletelel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charm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malchub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dellomel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Metial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tetelel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omesuub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lomekedong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kmo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Linnaeus Classification System. 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omuchel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Kingdom, Phylum, Class, Order, Family, Genus ma Species. E kid a mo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mesuub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aikel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kakerous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bedengel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Phylum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charm ma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dellomel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daob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Name of species uses two names – the genus and species names.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7A7-1D3C-44DD-ADB6-32FA7FCC10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Mekede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omuchel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Phylum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Chlorophyta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Chlorophyta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phylum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chemadech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chiro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iumd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daob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dellomel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bliongel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Chlorophyta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chemadch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chiro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uchul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ngartiang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bliongel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CHLORO”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belkul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kmo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chemadch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chiro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“PHYTA”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dellomel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Tiakid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siasing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olechotel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iumd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Chlorophyta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momes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klisichem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ngakl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dedulkmo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scientific name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ngkal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iumd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ngklel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Genus 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ongerung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species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Maikel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siasing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loeak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kullel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mo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osisisu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ochotii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Phylum, Genus ma species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charm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malchub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dellomel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7A7-1D3C-44DD-ADB6-32FA7FCC10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87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3A80B9-19C9-45E0-8157-ECC7215A211D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9200" cy="4086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Elechang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ekede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smodii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Phylum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Porifera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porifera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charm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diua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rurout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malchub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sponge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betok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belsibs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ousbech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omiich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daob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omdechem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“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kedeb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omelkingel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tekoi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merikel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porous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malchub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betok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belsibs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llenglling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siasing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ochotii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bedengel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rurout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malchub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sponge ea Genus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Haliclona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dirkak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leborngii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species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tedirk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melengdangch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14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A6936E-7176-4C30-9629-86D2A4FA36D6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9200" cy="4086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phylum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Mollusca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Tia phylum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charm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chiuesel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kaiul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lousbech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mesebechakl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meklou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charm. A charm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uai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delsangel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katatsumuri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osisiu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ngartial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bliongel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Ngkal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ngartial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siasing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delsangel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genus name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Nerita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tedirk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era species name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lluches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697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phylum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domekedong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kmo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Annelida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phylum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charm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delbedobech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bedengel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diuai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chulad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siasing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ochotii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chulad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daob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Taikid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tetelel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ngkal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charm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selbechakl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meklou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charm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Ngkal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chulad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aikekid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lultemtom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lousbech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omdechem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mekekerei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charm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lomechakl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daob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chulad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beluu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osisiu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phylum eng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chutem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momes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scientific name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ngkal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chulad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belkul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kmo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dirkak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medangch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charm.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7A7-1D3C-44DD-ADB6-32FA7FCC10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7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FB251B-0ED9-4BA9-830C-173D180A861C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9200" cy="4086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phylum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Echinodermata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phylum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charm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keritbetbechel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toched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“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ECHINO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belkul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kmo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keritbetbechel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malchub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outechetoched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 “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DERMATA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mlengai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tekoi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uldak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aikal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teblong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tekoi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rullii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keritbetbechel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outechetoched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charm.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bduch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daob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malchube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sea star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charm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bliongel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dirrek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luldimukl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ibuchel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53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domes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phylum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chordata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charm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chiuesel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ulekel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malchub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(backbone).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Nguldimukl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ngikel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ascidian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(photo on bottom right).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ascidian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domes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chiuesel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uchul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mekede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uasei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chordata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kekerei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chiuesel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lorael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 mo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chiuesel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7A7-1D3C-44DD-ADB6-32FA7FCC10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050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phylum el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cnidara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charm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ongekad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bedengel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Diuai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ngkal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ngartial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siasing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Ngkang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ngkel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chetermall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Ongeim’l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Tketau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Engkang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cheririich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ongekad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ngara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chelsel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Ongeim’l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Tketau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genus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Entacmaea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 species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ngii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medusivora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belkul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ngklel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kmo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edead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charm.</a:t>
            </a:r>
            <a:endParaRPr lang="en-US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7A7-1D3C-44DD-ADB6-32FA7FCC10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9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B549-9A76-4221-8811-265BF53B83CF}" type="datetime1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Coral Reef Research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2B1C-78B6-4DED-B818-F9F978F00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101C-192B-4032-83D4-E3E423350B84}" type="datetime1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Coral Reef Research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2B1C-78B6-4DED-B818-F9F978F00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F789-DEB6-4005-AE5B-7CF56AB6B720}" type="datetime1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Coral Reef Research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2B1C-78B6-4DED-B818-F9F978F00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57E-189D-4E0A-9DD1-F90ED58609EA}" type="datetime1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Coral Reef Research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2B1C-78B6-4DED-B818-F9F978F00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7FE0-E77D-4BE2-8618-C56A50B98B57}" type="datetime1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Coral Reef Research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2B1C-78B6-4DED-B818-F9F978F00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13EB-39A9-4500-B8D4-20B42E6C5656}" type="datetime1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Coral Reef Research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2B1C-78B6-4DED-B818-F9F978F00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E0C0-CBCB-43E5-987A-E7DA0B46EBB9}" type="datetime1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Coral Reef Research Foundation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2B1C-78B6-4DED-B818-F9F978F00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6DC3-3358-4968-B47B-3E1D12DBDF5D}" type="datetime1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Coral Reef Research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2B1C-78B6-4DED-B818-F9F978F00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FF48-90B1-4C9C-831D-8BA070D970C9}" type="datetime1">
              <a:rPr lang="en-US" smtClean="0"/>
              <a:pPr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Coral Reef Research Foundation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2B1C-78B6-4DED-B818-F9F978F00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56DF-F4E1-4535-9F5C-5D6611843661}" type="datetime1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Coral Reef Research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2B1C-78B6-4DED-B818-F9F978F00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4C8B-497B-4253-8A52-69957346EA45}" type="datetime1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Coral Reef Research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2B1C-78B6-4DED-B818-F9F978F00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149EA-5998-4780-945E-F8287872BCC5}" type="datetime1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Coral Reef Research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B2B1C-78B6-4DED-B818-F9F978F00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Now you sea me: meet the ocean's endangered animals | The Econom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753600" cy="72199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533400"/>
            <a:ext cx="9733280" cy="4561840"/>
          </a:xfrm>
          <a:solidFill>
            <a:srgbClr val="003399">
              <a:alpha val="61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Black" pitchFamily="34" charset="0"/>
              </a:rPr>
              <a:t>CLASSIFICATION </a:t>
            </a:r>
            <a:br>
              <a:rPr lang="en-US" sz="7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7200" b="1" dirty="0" smtClean="0">
                <a:solidFill>
                  <a:schemeClr val="bg1"/>
                </a:solidFill>
                <a:latin typeface="Arial Black" pitchFamily="34" charset="0"/>
              </a:rPr>
              <a:t>OF </a:t>
            </a:r>
            <a:br>
              <a:rPr lang="en-US" sz="7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7200" b="1" dirty="0" smtClean="0">
                <a:solidFill>
                  <a:schemeClr val="bg1"/>
                </a:solidFill>
                <a:latin typeface="Arial Black" pitchFamily="34" charset="0"/>
              </a:rPr>
              <a:t>MARINE </a:t>
            </a:r>
            <a:br>
              <a:rPr lang="en-US" sz="7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7200" b="1" dirty="0" smtClean="0">
                <a:solidFill>
                  <a:schemeClr val="bg1"/>
                </a:solidFill>
                <a:latin typeface="Arial Black" pitchFamily="34" charset="0"/>
              </a:rPr>
              <a:t>ORGANISMS</a:t>
            </a:r>
            <a:endParaRPr lang="en-US" sz="7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2895600" cy="365125"/>
          </a:xfrm>
        </p:spPr>
        <p:txBody>
          <a:bodyPr/>
          <a:lstStyle/>
          <a:p>
            <a:r>
              <a:rPr lang="en-US" dirty="0" smtClean="0"/>
              <a:t>© 2022 Coral Reef Research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5CB2-22F6-4E72-9110-2F1E3CBD4CE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5029200"/>
            <a:ext cx="1981200" cy="189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029200"/>
            <a:ext cx="2602829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471" y="235973"/>
            <a:ext cx="4239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Cnidaria</a:t>
            </a:r>
            <a:r>
              <a:rPr lang="en-US" sz="3200" dirty="0" smtClean="0">
                <a:solidFill>
                  <a:schemeClr val="bg1"/>
                </a:solidFill>
              </a:rPr>
              <a:t>: Moon jellyfish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2346" y="752722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Aurelia </a:t>
            </a:r>
            <a:r>
              <a:rPr lang="en-US" sz="2000" dirty="0" smtClean="0">
                <a:solidFill>
                  <a:schemeClr val="bg1"/>
                </a:solidFill>
              </a:rPr>
              <a:t>sp. 4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628" y="1435394"/>
            <a:ext cx="6719777" cy="503983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5CB2-22F6-4E72-9110-2F1E3CBD4CE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 smtClean="0"/>
              <a:t>© 2022 Coral Reef Research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24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471" y="235973"/>
            <a:ext cx="4341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Cnidaria</a:t>
            </a:r>
            <a:r>
              <a:rPr lang="en-US" sz="3200" dirty="0" smtClean="0">
                <a:solidFill>
                  <a:schemeClr val="bg1"/>
                </a:solidFill>
              </a:rPr>
              <a:t>: Golden jellyfish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52" descr="160_PL2401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6" t="23528" r="-686" b="13479"/>
          <a:stretch/>
        </p:blipFill>
        <p:spPr bwMode="auto">
          <a:xfrm>
            <a:off x="1171364" y="685800"/>
            <a:ext cx="6912076" cy="65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9592" y="1179576"/>
            <a:ext cx="2791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Mastigias papua etpisoni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5CB2-22F6-4E72-9110-2F1E3CBD4CE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2022 Coral Reef Research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22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590800"/>
            <a:ext cx="35958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 Rounded MT Bold" pitchFamily="34" charset="0"/>
              </a:rPr>
              <a:t>Q &amp; A</a:t>
            </a:r>
            <a:endParaRPr lang="en-US" sz="9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5CB2-22F6-4E72-9110-2F1E3CBD4CE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2022 Coral Reef Research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22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679" y="28576"/>
            <a:ext cx="7886700" cy="132556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Linnaeus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679" y="1354139"/>
            <a:ext cx="5467350" cy="526024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Classification of living organisms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Based on morphology (what the organism looks like)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Species name: binomial nomenclature (“two-name naming system”)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		</a:t>
            </a:r>
            <a:r>
              <a:rPr lang="en-US" sz="3200" i="1" dirty="0" smtClean="0">
                <a:solidFill>
                  <a:schemeClr val="bg1"/>
                </a:solidFill>
              </a:rPr>
              <a:t>Genus species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596" y="58739"/>
            <a:ext cx="2942729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Kingdom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Phylum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Class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Order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Family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Genus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Species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5CB2-22F6-4E72-9110-2F1E3CBD4CE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2022 Coral Reef Research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47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LGAE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47"/>
          <a:stretch/>
        </p:blipFill>
        <p:spPr bwMode="auto">
          <a:xfrm>
            <a:off x="152729" y="874894"/>
            <a:ext cx="8886889" cy="58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27" y="-205145"/>
            <a:ext cx="78867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Chlorophyta</a:t>
            </a:r>
            <a:r>
              <a:rPr lang="en-US" dirty="0" smtClean="0">
                <a:solidFill>
                  <a:schemeClr val="bg1"/>
                </a:solidFill>
              </a:rPr>
              <a:t>: Algae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6560" y="357128"/>
            <a:ext cx="2273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</a:rPr>
              <a:t>Caulerpa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verticillata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5CB2-22F6-4E72-9110-2F1E3CBD4CE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2022 Coral Reef Research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9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19113" y="1792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9966FF"/>
              </a:solidFill>
              <a:latin typeface="Lucida Grande" charset="0"/>
            </a:endParaRP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519113" y="1639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9966FF"/>
              </a:solidFill>
              <a:latin typeface="Lucida Grande" charset="0"/>
            </a:endParaRPr>
          </a:p>
        </p:txBody>
      </p:sp>
      <p:sp>
        <p:nvSpPr>
          <p:cNvPr id="32775" name="Text Box 18"/>
          <p:cNvSpPr txBox="1">
            <a:spLocks noChangeArrowheads="1"/>
          </p:cNvSpPr>
          <p:nvPr/>
        </p:nvSpPr>
        <p:spPr bwMode="auto">
          <a:xfrm>
            <a:off x="7086600" y="66135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bg1"/>
                </a:solidFill>
                <a:cs typeface="Arial" panose="020B0604020202020204" pitchFamily="34" charset="0"/>
              </a:rPr>
              <a:t>© </a:t>
            </a:r>
            <a:r>
              <a:rPr lang="en-US" altLang="en-US" sz="1000">
                <a:solidFill>
                  <a:schemeClr val="bg1"/>
                </a:solidFill>
              </a:rPr>
              <a:t>CRRF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142" y="140713"/>
            <a:ext cx="891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Porifera</a:t>
            </a:r>
            <a:r>
              <a:rPr lang="en-US" sz="4400" dirty="0" smtClean="0">
                <a:solidFill>
                  <a:schemeClr val="bg1"/>
                </a:solidFill>
              </a:rPr>
              <a:t>: Sponges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5221" y="582523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</a:rPr>
              <a:t>Haliclona</a:t>
            </a:r>
            <a:r>
              <a:rPr lang="en-US" sz="2400" i="1" dirty="0" smtClean="0">
                <a:solidFill>
                  <a:schemeClr val="bg1"/>
                </a:solidFill>
              </a:rPr>
              <a:t> sp.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5" name="Picture 3" descr="SPONGE_OTM008-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48"/>
          <a:stretch>
            <a:fillRect/>
          </a:stretch>
        </p:blipFill>
        <p:spPr bwMode="auto">
          <a:xfrm>
            <a:off x="855821" y="1139440"/>
            <a:ext cx="7507592" cy="562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5CB2-22F6-4E72-9110-2F1E3CBD4CE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2022 Coral Reef Research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1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519113" y="1792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9966FF"/>
              </a:solidFill>
              <a:latin typeface="Lucida Grande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519113" y="1639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9966FF"/>
              </a:solidFill>
              <a:latin typeface="Lucida Grande" charset="0"/>
            </a:endParaRPr>
          </a:p>
        </p:txBody>
      </p:sp>
      <p:pic>
        <p:nvPicPr>
          <p:cNvPr id="31750" name="Picture 11" descr="OTM006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08062"/>
            <a:ext cx="8633554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975" y="249208"/>
            <a:ext cx="448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Mollusca: Snail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3335" y="578047"/>
            <a:ext cx="1243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</a:rPr>
              <a:t>Nerita</a:t>
            </a:r>
            <a:r>
              <a:rPr lang="en-US" sz="2000" i="1" dirty="0" smtClean="0">
                <a:solidFill>
                  <a:schemeClr val="bg1"/>
                </a:solidFill>
              </a:rPr>
              <a:t> sp. 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5CB2-22F6-4E72-9110-2F1E3CBD4CE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2022 Coral Reef Research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3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23" t="11185" r="30000" b="10000"/>
          <a:stretch/>
        </p:blipFill>
        <p:spPr>
          <a:xfrm rot="5400000">
            <a:off x="1701951" y="-711350"/>
            <a:ext cx="5791200" cy="8737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700" y="1518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Annelida: Segmented worms/Tube worms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5CB2-22F6-4E72-9110-2F1E3CBD4CE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en-US" dirty="0" smtClean="0"/>
              <a:t>© 2022 Coral Reef Research Foundation</a:t>
            </a:r>
            <a:endParaRPr lang="en-US" dirty="0"/>
          </a:p>
        </p:txBody>
      </p:sp>
      <p:sp>
        <p:nvSpPr>
          <p:cNvPr id="14338" name="AutoShape 2" descr="Marine Tube Worms by mikekay | ePHOTO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Marine Tube Worms by mikekay | ePHOTO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Marine Tube Worms by mikekay | ePHOTO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Marine Tube Worms by mikekay | ePHOTO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1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519113" y="1792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9966FF"/>
              </a:solidFill>
              <a:latin typeface="Lucida Grande" charset="0"/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519113" y="1639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9966FF"/>
              </a:solidFill>
              <a:latin typeface="Lucida Grand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73" y="177225"/>
            <a:ext cx="4172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Echinodermata: Starfish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5CB2-22F6-4E72-9110-2F1E3CBD4CE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2022 Coral Reef Research Foundation</a:t>
            </a:r>
            <a:endParaRPr lang="en-US" dirty="0"/>
          </a:p>
        </p:txBody>
      </p:sp>
      <p:sp>
        <p:nvSpPr>
          <p:cNvPr id="98306" name="AutoShape 2" descr="Blue Sea Star: Sea Gallery on Sea and S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8308" name="Picture 4" descr="Blue Starfish | All The Animals of the World in One Pl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4720"/>
            <a:ext cx="8792097" cy="5402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84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56" t="21626" r="14147" b="31870"/>
          <a:stretch/>
        </p:blipFill>
        <p:spPr>
          <a:xfrm>
            <a:off x="0" y="1369229"/>
            <a:ext cx="4775200" cy="2968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839" y="289932"/>
            <a:ext cx="5887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Chordata: Fish and Sea Squirts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5CB2-22F6-4E72-9110-2F1E3CBD4CE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2022 Coral Reef Research Foundation</a:t>
            </a:r>
            <a:endParaRPr lang="en-US" dirty="0"/>
          </a:p>
        </p:txBody>
      </p:sp>
      <p:pic>
        <p:nvPicPr>
          <p:cNvPr id="9" name="Picture 12" descr="OTM001-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5840" y="3669220"/>
            <a:ext cx="4196080" cy="27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06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89" y="210216"/>
            <a:ext cx="491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Cnidaria</a:t>
            </a:r>
            <a:r>
              <a:rPr lang="en-US" sz="2800" dirty="0" smtClean="0">
                <a:solidFill>
                  <a:schemeClr val="bg1"/>
                </a:solidFill>
              </a:rPr>
              <a:t>: Endemic Sea Anemone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25 March BJLK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89" y="1066800"/>
            <a:ext cx="870623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33790" y="471826"/>
            <a:ext cx="311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</a:rPr>
              <a:t>Entacmaea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medusivora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5CB2-22F6-4E72-9110-2F1E3CBD4CE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2022 Coral Reef Research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0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1186</Words>
  <Application>Microsoft Office PowerPoint</Application>
  <PresentationFormat>On-screen Show (4:3)</PresentationFormat>
  <Paragraphs>78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CLASSIFICATION  OF  MARINE  ORGANISMS</vt:lpstr>
      <vt:lpstr>Linnaeus Classification</vt:lpstr>
      <vt:lpstr>Chlorophyta: Algae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Gerda Ucharm</dc:creator>
  <cp:lastModifiedBy>Diacarnu$</cp:lastModifiedBy>
  <cp:revision>291</cp:revision>
  <dcterms:created xsi:type="dcterms:W3CDTF">2022-05-17T00:16:32Z</dcterms:created>
  <dcterms:modified xsi:type="dcterms:W3CDTF">2023-01-25T07:36:45Z</dcterms:modified>
</cp:coreProperties>
</file>